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74" r:id="rId2"/>
    <p:sldId id="277" r:id="rId3"/>
    <p:sldId id="266" r:id="rId4"/>
    <p:sldId id="278" r:id="rId5"/>
    <p:sldId id="264" r:id="rId6"/>
    <p:sldId id="279" r:id="rId7"/>
    <p:sldId id="265" r:id="rId8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</p:showPr>
  <p:clrMru>
    <a:srgbClr val="0066FF"/>
    <a:srgbClr val="FF00FF"/>
    <a:srgbClr val="33CC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34559" autoAdjust="0"/>
    <p:restoredTop sz="86486" autoAdjust="0"/>
  </p:normalViewPr>
  <p:slideViewPr>
    <p:cSldViewPr>
      <p:cViewPr>
        <p:scale>
          <a:sx n="150" d="100"/>
          <a:sy n="150" d="100"/>
        </p:scale>
        <p:origin x="288" y="15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04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E7E7A2-6E69-4FF1-B3A3-2A19D6D032F8}" type="datetimeFigureOut">
              <a:rPr kumimoji="1" lang="ja-JP" altLang="en-US" smtClean="0"/>
              <a:pPr/>
              <a:t>2019/3/3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8117BC-AD57-42FA-BB7D-032128578C6B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8117BC-AD57-42FA-BB7D-032128578C6B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8117BC-AD57-42FA-BB7D-032128578C6B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8117BC-AD57-42FA-BB7D-032128578C6B}" type="slidenum">
              <a:rPr kumimoji="1" lang="ja-JP" altLang="en-US" smtClean="0"/>
              <a:pPr/>
              <a:t>3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8117BC-AD57-42FA-BB7D-032128578C6B}" type="slidenum">
              <a:rPr kumimoji="1" lang="ja-JP" altLang="en-US" smtClean="0"/>
              <a:pPr/>
              <a:t>4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8117BC-AD57-42FA-BB7D-032128578C6B}" type="slidenum">
              <a:rPr kumimoji="1" lang="ja-JP" altLang="en-US" smtClean="0"/>
              <a:pPr/>
              <a:t>5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8117BC-AD57-42FA-BB7D-032128578C6B}" type="slidenum">
              <a:rPr kumimoji="1" lang="ja-JP" altLang="en-US" smtClean="0"/>
              <a:pPr/>
              <a:t>6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8117BC-AD57-42FA-BB7D-032128578C6B}" type="slidenum">
              <a:rPr kumimoji="1" lang="ja-JP" altLang="en-US" smtClean="0"/>
              <a:pPr/>
              <a:t>7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2019/3/3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  <p:transition advTm="3875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2019/3/3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  <p:transition advTm="3875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2019/3/3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  <p:transition advTm="3875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2019/3/3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  <p:transition advTm="3875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2019/3/3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  <p:transition advTm="3875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2019/3/3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  <p:transition advTm="3875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2019/3/3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  <p:transition advTm="3875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2019/3/3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  <p:transition advTm="3875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2019/3/3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  <p:transition advTm="3875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2019/3/3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  <p:transition advTm="3875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2019/3/3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  <p:transition advTm="3875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pPr/>
              <a:t>2019/3/3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Tm="3875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9992" y="3356992"/>
            <a:ext cx="360040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3875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47664" y="2708920"/>
            <a:ext cx="6332240" cy="1470025"/>
          </a:xfrm>
        </p:spPr>
        <p:txBody>
          <a:bodyPr>
            <a:normAutofit/>
          </a:bodyPr>
          <a:lstStyle/>
          <a:p>
            <a:r>
              <a:rPr lang="en-US" altLang="ja-JP" dirty="0" smtClean="0"/>
              <a:t>April 1st. 2019</a:t>
            </a:r>
            <a:endParaRPr kumimoji="1" lang="ja-JP" altLang="en-US" dirty="0"/>
          </a:p>
        </p:txBody>
      </p:sp>
    </p:spTree>
  </p:cSld>
  <p:clrMapOvr>
    <a:masterClrMapping/>
  </p:clrMapOvr>
  <p:transition advTm="3875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27984" y="3284984"/>
            <a:ext cx="504056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3875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1"/>
          <p:cNvSpPr txBox="1">
            <a:spLocks/>
          </p:cNvSpPr>
          <p:nvPr/>
        </p:nvSpPr>
        <p:spPr>
          <a:xfrm>
            <a:off x="683568" y="2780928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5400" dirty="0" smtClean="0">
                <a:latin typeface="+mj-lt"/>
                <a:ea typeface="+mj-ea"/>
                <a:cs typeface="+mj-cs"/>
              </a:rPr>
              <a:t>They will</a:t>
            </a:r>
            <a:endParaRPr kumimoji="1" lang="ja-JP" altLang="en-US" sz="6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advTm="3875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59632" y="17240"/>
            <a:ext cx="6912768" cy="6912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3875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1"/>
          <p:cNvSpPr txBox="1">
            <a:spLocks/>
          </p:cNvSpPr>
          <p:nvPr/>
        </p:nvSpPr>
        <p:spPr>
          <a:xfrm>
            <a:off x="683568" y="1052736"/>
            <a:ext cx="7772400" cy="48245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Come!</a:t>
            </a:r>
            <a:endParaRPr kumimoji="1" lang="ja-JP" altLang="en-US" sz="120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advTm="3875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33763" y="2571750"/>
            <a:ext cx="2276475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テキスト ボックス 4"/>
          <p:cNvSpPr txBox="1"/>
          <p:nvPr/>
        </p:nvSpPr>
        <p:spPr>
          <a:xfrm>
            <a:off x="899592" y="4581128"/>
            <a:ext cx="74168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dirty="0" err="1" smtClean="0">
                <a:solidFill>
                  <a:srgbClr val="FF00FF"/>
                </a:solidFill>
              </a:rPr>
              <a:t>Sa</a:t>
            </a:r>
            <a:r>
              <a:rPr kumimoji="1" lang="en-US" altLang="ja-JP" sz="9600" dirty="0" err="1" smtClean="0">
                <a:solidFill>
                  <a:srgbClr val="33CC33"/>
                </a:solidFill>
              </a:rPr>
              <a:t>sa</a:t>
            </a:r>
            <a:r>
              <a:rPr kumimoji="1" lang="en-US" altLang="ja-JP" sz="9600" dirty="0" err="1" smtClean="0">
                <a:solidFill>
                  <a:srgbClr val="0066FF"/>
                </a:solidFill>
              </a:rPr>
              <a:t>e</a:t>
            </a:r>
            <a:r>
              <a:rPr kumimoji="1" lang="en-US" altLang="ja-JP" sz="9600" dirty="0" smtClean="0"/>
              <a:t> </a:t>
            </a:r>
            <a:r>
              <a:rPr kumimoji="1" lang="en-US" altLang="ja-JP" sz="9600" dirty="0" smtClean="0">
                <a:solidFill>
                  <a:srgbClr val="FFFF00"/>
                </a:solidFill>
              </a:rPr>
              <a:t>san</a:t>
            </a:r>
            <a:endParaRPr kumimoji="1" lang="ja-JP" altLang="en-US" sz="9600" dirty="0">
              <a:solidFill>
                <a:srgbClr val="FFFF00"/>
              </a:solidFill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899592" y="692696"/>
            <a:ext cx="74168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000" dirty="0" smtClean="0">
                <a:solidFill>
                  <a:srgbClr val="0066FF"/>
                </a:solidFill>
              </a:rPr>
              <a:t>1to1</a:t>
            </a:r>
            <a:r>
              <a:rPr kumimoji="1" lang="en-US" altLang="ja-JP" sz="4000" dirty="0" smtClean="0"/>
              <a:t> presents</a:t>
            </a:r>
            <a:endParaRPr kumimoji="1" lang="ja-JP" altLang="en-US" sz="4000" dirty="0"/>
          </a:p>
        </p:txBody>
      </p:sp>
    </p:spTree>
  </p:cSld>
  <p:clrMapOvr>
    <a:masterClrMapping/>
  </p:clrMapOvr>
  <p:transition advTm="3875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19</Words>
  <Application>Microsoft Office PowerPoint</Application>
  <PresentationFormat>画面に合わせる (4:3)</PresentationFormat>
  <Paragraphs>12</Paragraphs>
  <Slides>7</Slides>
  <Notes>7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8" baseType="lpstr">
      <vt:lpstr>Office テーマ</vt:lpstr>
      <vt:lpstr>スライド 1</vt:lpstr>
      <vt:lpstr>April 1st. 2019</vt:lpstr>
      <vt:lpstr>スライド 3</vt:lpstr>
      <vt:lpstr>スライド 4</vt:lpstr>
      <vt:lpstr>スライド 5</vt:lpstr>
      <vt:lpstr>スライド 6</vt:lpstr>
      <vt:lpstr>スライド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gtakei</dc:creator>
  <cp:lastModifiedBy>gtakei</cp:lastModifiedBy>
  <cp:revision>15</cp:revision>
  <dcterms:created xsi:type="dcterms:W3CDTF">2019-03-02T16:48:44Z</dcterms:created>
  <dcterms:modified xsi:type="dcterms:W3CDTF">2019-03-03T06:46:04Z</dcterms:modified>
  <cp:contentStatus>最終版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